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Zsolt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10918-FA97-4E0A-891A-CFE841272E67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32FF-E488-4C4F-AC57-93E903A279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40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32FF-E488-4C4F-AC57-93E903A279CE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32FF-E488-4C4F-AC57-93E903A279C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A7A342-B48B-43EA-B278-456C693C3D3D}" type="datetimeFigureOut">
              <a:rPr lang="hu-HU" smtClean="0"/>
              <a:pPr/>
              <a:t>2010.10.21.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7FA74B-9460-4730-8CC9-16E4B9A1109E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1357298"/>
            <a:ext cx="7467624" cy="1843102"/>
          </a:xfrm>
        </p:spPr>
        <p:txBody>
          <a:bodyPr/>
          <a:lstStyle/>
          <a:p>
            <a:r>
              <a:rPr lang="hu-HU" dirty="0" err="1" smtClean="0"/>
              <a:t>Álhubál</a:t>
            </a:r>
            <a:r>
              <a:rPr lang="hu-HU" dirty="0" smtClean="0"/>
              <a:t> </a:t>
            </a:r>
            <a:r>
              <a:rPr lang="hu-HU" dirty="0" err="1" smtClean="0"/>
              <a:t>Nonprifit</a:t>
            </a:r>
            <a:r>
              <a:rPr lang="hu-HU" dirty="0" smtClean="0"/>
              <a:t> Kft.    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7396186" cy="7858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Állati hulladék gyűjtő telep   technológiája</a:t>
            </a:r>
          </a:p>
          <a:p>
            <a:pPr>
              <a:buFont typeface="Arial" pitchFamily="34" charset="0"/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 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572560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714380"/>
          </a:xfrm>
        </p:spPr>
        <p:txBody>
          <a:bodyPr/>
          <a:lstStyle/>
          <a:p>
            <a:pPr algn="ctr"/>
            <a:r>
              <a:rPr lang="hu-HU" sz="2800" dirty="0" smtClean="0"/>
              <a:t>Állati hulladék tárolása hűtése.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7772400" cy="4857784"/>
          </a:xfrm>
        </p:spPr>
        <p:txBody>
          <a:bodyPr/>
          <a:lstStyle/>
          <a:p>
            <a:endParaRPr lang="hu-HU"/>
          </a:p>
        </p:txBody>
      </p:sp>
      <p:pic>
        <p:nvPicPr>
          <p:cNvPr id="5" name="Kép 4" descr="Kép 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00105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5406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78634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 descr="Kép 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072494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785818"/>
          </a:xfrm>
        </p:spPr>
        <p:txBody>
          <a:bodyPr/>
          <a:lstStyle/>
          <a:p>
            <a:pPr algn="ctr"/>
            <a:r>
              <a:rPr lang="hu-HU" sz="2800" dirty="0" smtClean="0"/>
              <a:t>Szelőztetés elszívás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7772400" cy="5000660"/>
          </a:xfrm>
        </p:spPr>
        <p:txBody>
          <a:bodyPr/>
          <a:lstStyle/>
          <a:p>
            <a:endParaRPr lang="hu-HU"/>
          </a:p>
        </p:txBody>
      </p:sp>
      <p:pic>
        <p:nvPicPr>
          <p:cNvPr id="4" name="Kép 3" descr="Kép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7929618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2143116"/>
            <a:ext cx="7772400" cy="1500198"/>
          </a:xfrm>
        </p:spPr>
        <p:txBody>
          <a:bodyPr/>
          <a:lstStyle/>
          <a:p>
            <a:r>
              <a:rPr lang="hu-HU" dirty="0" smtClean="0"/>
              <a:t>Köszönöm </a:t>
            </a:r>
            <a:r>
              <a:rPr lang="hu-HU" smtClean="0"/>
              <a:t>a </a:t>
            </a:r>
            <a:r>
              <a:rPr lang="hu-HU" smtClean="0"/>
              <a:t>figyelmüket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4660776"/>
            <a:ext cx="7772400" cy="1411429"/>
          </a:xfrm>
        </p:spPr>
        <p:txBody>
          <a:bodyPr/>
          <a:lstStyle/>
          <a:p>
            <a:r>
              <a:rPr lang="hu-HU" dirty="0" smtClean="0"/>
              <a:t>Készítette: Keresztény Zsolt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25418" t="13803" b="17006"/>
          <a:stretch>
            <a:fillRect/>
          </a:stretch>
        </p:blipFill>
        <p:spPr bwMode="auto">
          <a:xfrm>
            <a:off x="1857356" y="714356"/>
            <a:ext cx="4657719" cy="59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0"/>
            <a:ext cx="7343772" cy="1000108"/>
          </a:xfrm>
        </p:spPr>
        <p:txBody>
          <a:bodyPr/>
          <a:lstStyle/>
          <a:p>
            <a:pPr algn="ctr"/>
            <a:r>
              <a:rPr lang="hu-HU" sz="2000" dirty="0" smtClean="0"/>
              <a:t> A technológiában alkalmazott gépek.</a:t>
            </a: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 flipH="1" flipV="1">
            <a:off x="1142976" y="41433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pic>
        <p:nvPicPr>
          <p:cNvPr id="4" name="Kép 3" descr="P702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87315"/>
            <a:ext cx="6643734" cy="5056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802586" cy="1143008"/>
          </a:xfrm>
        </p:spPr>
        <p:txBody>
          <a:bodyPr/>
          <a:lstStyle/>
          <a:p>
            <a:r>
              <a:rPr lang="hu-HU" dirty="0" smtClean="0"/>
              <a:t>Diszpécser Feladatai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56424" cy="351041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Telefonos ügyelet (Zöld szám: 06 80 204 963)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beérkezett áruk mérlegelése mérlegjegy készítés .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Számla készítése (Vállalkozok,őstermelők)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gyűjtő járat indítása és koordinálása.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HACCP rendszer betartása és betartatása.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31280" cy="1071570"/>
          </a:xfrm>
        </p:spPr>
        <p:txBody>
          <a:bodyPr/>
          <a:lstStyle/>
          <a:p>
            <a:pPr algn="ctr"/>
            <a:r>
              <a:rPr lang="hu-HU" sz="2800" dirty="0" smtClean="0"/>
              <a:t>Diszpécser iroda</a:t>
            </a:r>
            <a:endParaRPr lang="hu-HU" sz="2800" dirty="0"/>
          </a:p>
        </p:txBody>
      </p:sp>
      <p:pic>
        <p:nvPicPr>
          <p:cNvPr id="4" name="Kép 3" descr="Kép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00092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31280" cy="1000132"/>
          </a:xfrm>
        </p:spPr>
        <p:txBody>
          <a:bodyPr/>
          <a:lstStyle/>
          <a:p>
            <a:pPr algn="ctr"/>
            <a:r>
              <a:rPr lang="hu-HU" sz="2800" dirty="0" smtClean="0"/>
              <a:t>Mérlegelési feladatok</a:t>
            </a:r>
            <a:endParaRPr lang="hu-HU" sz="2800" dirty="0"/>
          </a:p>
        </p:txBody>
      </p:sp>
      <p:pic>
        <p:nvPicPr>
          <p:cNvPr id="4" name="Kép 3" descr="Kép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7" y="2571744"/>
            <a:ext cx="3857651" cy="3487581"/>
          </a:xfrm>
          <a:prstGeom prst="rect">
            <a:avLst/>
          </a:prstGeom>
        </p:spPr>
      </p:pic>
      <p:pic>
        <p:nvPicPr>
          <p:cNvPr id="5" name="Kép 4" descr="Kép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571744"/>
            <a:ext cx="3786214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31280" cy="785818"/>
          </a:xfrm>
        </p:spPr>
        <p:txBody>
          <a:bodyPr/>
          <a:lstStyle/>
          <a:p>
            <a:pPr algn="ctr"/>
            <a:r>
              <a:rPr lang="hu-HU" sz="2800" dirty="0" smtClean="0"/>
              <a:t>HACCP rendszer(boncterem) 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1571612"/>
            <a:ext cx="7772400" cy="492922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 descr="Kép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7786742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071570"/>
          </a:xfrm>
        </p:spPr>
        <p:txBody>
          <a:bodyPr/>
          <a:lstStyle/>
          <a:p>
            <a:pPr algn="ctr"/>
            <a:r>
              <a:rPr lang="hu-HU" sz="2800" dirty="0" smtClean="0"/>
              <a:t>Mosok(</a:t>
            </a:r>
            <a:r>
              <a:rPr lang="hu-HU" sz="2400" dirty="0" smtClean="0"/>
              <a:t>tehergépjármű,konténer,kerékmosó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71490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 descr="Kép 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786742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 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358246" cy="5857916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79</Words>
  <Application>Microsoft Office PowerPoint</Application>
  <PresentationFormat>Diavetítés a képernyőre (4:3 oldalarány)</PresentationFormat>
  <Paragraphs>33</Paragraphs>
  <Slides>14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Áramlás</vt:lpstr>
      <vt:lpstr>Álhubál Nonprifit Kft.     </vt:lpstr>
      <vt:lpstr>PowerPoint bemutató</vt:lpstr>
      <vt:lpstr> A technológiában alkalmazott gépek.</vt:lpstr>
      <vt:lpstr>Diszpécser Feladatai </vt:lpstr>
      <vt:lpstr>Diszpécser iroda</vt:lpstr>
      <vt:lpstr>Mérlegelési feladatok</vt:lpstr>
      <vt:lpstr>HACCP rendszer(boncterem) </vt:lpstr>
      <vt:lpstr>Mosok(tehergépjármű,konténer,kerékmosó)</vt:lpstr>
      <vt:lpstr>PowerPoint bemutató</vt:lpstr>
      <vt:lpstr>PowerPoint bemutató</vt:lpstr>
      <vt:lpstr>Állati hulladék tárolása hűtése.</vt:lpstr>
      <vt:lpstr>PowerPoint bemutató</vt:lpstr>
      <vt:lpstr>Szelőztetés elszívás</vt:lpstr>
      <vt:lpstr>Köszönöm a figyelmüket</vt:lpstr>
    </vt:vector>
  </TitlesOfParts>
  <Company>Mecsek Öko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Álhubál Nonprifit Kft.     </dc:title>
  <dc:creator>KeZsolt</dc:creator>
  <cp:lastModifiedBy>user</cp:lastModifiedBy>
  <cp:revision>18</cp:revision>
  <dcterms:created xsi:type="dcterms:W3CDTF">2010-06-15T05:09:06Z</dcterms:created>
  <dcterms:modified xsi:type="dcterms:W3CDTF">2010-10-21T14:07:57Z</dcterms:modified>
</cp:coreProperties>
</file>